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3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2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30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4" r:id="rId47"/>
    <p:sldId id="305" r:id="rId48"/>
    <p:sldId id="306" r:id="rId49"/>
    <p:sldId id="307" r:id="rId50"/>
    <p:sldId id="331" r:id="rId51"/>
    <p:sldId id="308" r:id="rId52"/>
    <p:sldId id="309" r:id="rId53"/>
    <p:sldId id="332" r:id="rId54"/>
    <p:sldId id="310" r:id="rId55"/>
    <p:sldId id="333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1" r:id="rId65"/>
    <p:sldId id="320" r:id="rId66"/>
    <p:sldId id="322" r:id="rId67"/>
    <p:sldId id="345" r:id="rId68"/>
    <p:sldId id="323" r:id="rId69"/>
    <p:sldId id="324" r:id="rId70"/>
    <p:sldId id="325" r:id="rId71"/>
    <p:sldId id="326" r:id="rId72"/>
    <p:sldId id="327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2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0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5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4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6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2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2D254-E9C3-1A44-AB36-1751F3437FCE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3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7 at 9.23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83615" y="2027255"/>
            <a:ext cx="1596340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829383" y="2126287"/>
            <a:ext cx="5954232" cy="47186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2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9477" y="2656401"/>
            <a:ext cx="1596340" cy="25632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2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336670" y="1899097"/>
            <a:ext cx="209739" cy="20971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5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37880" y="838865"/>
            <a:ext cx="1095299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4433" y="2504946"/>
            <a:ext cx="1596340" cy="25631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0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7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68673" y="1875796"/>
            <a:ext cx="221389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73760" y="886410"/>
            <a:ext cx="698203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7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1129" y="2050557"/>
            <a:ext cx="1596340" cy="25631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0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52318" y="1864144"/>
            <a:ext cx="244695" cy="2563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6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8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4434" y="1747634"/>
            <a:ext cx="1596340" cy="221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9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7020" y="1887446"/>
            <a:ext cx="244695" cy="2330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9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158452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5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192681" y="4019556"/>
            <a:ext cx="734083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0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695808" y="2353482"/>
            <a:ext cx="501037" cy="53593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816493" y="7223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8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872" y="235930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46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7024" y="1887447"/>
            <a:ext cx="256343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59474" y="3693333"/>
            <a:ext cx="361212" cy="3611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6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094063" y="48934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050778" y="222532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28146" y="3169044"/>
            <a:ext cx="233038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5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5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872" y="221367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63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7023" y="1520446"/>
            <a:ext cx="244691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59474" y="3693333"/>
            <a:ext cx="314603" cy="33787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71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3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024149" y="48934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1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992516" y="222532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839798" y="3169043"/>
            <a:ext cx="209734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0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3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9389" y="3122438"/>
            <a:ext cx="1141908" cy="221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9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4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90938" y="123499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767803" y="236513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3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82779" y="17301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183114" y="110683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5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5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20505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14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7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619648" y="80391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42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0.37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6170" y="3809842"/>
            <a:ext cx="442776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51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8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61388" y="44273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408669" y="710707"/>
            <a:ext cx="41947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97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8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922603" y="2318529"/>
            <a:ext cx="79234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1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3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6168" y="3402061"/>
            <a:ext cx="2167291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6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3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744498" y="257484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69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667098" y="5534173"/>
            <a:ext cx="64086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5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4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71458" y="2306874"/>
            <a:ext cx="559302" cy="5592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2050" y="588839"/>
            <a:ext cx="1106029" cy="3369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71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872" y="205056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54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9829" y="90877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96512" y="37283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6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994598" y="2982630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398258" y="195735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60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33214" y="213211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598425" y="4380735"/>
            <a:ext cx="1852683" cy="50098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35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01213" y="2306878"/>
            <a:ext cx="815645" cy="25631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03295" y="219037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1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5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33215" y="280786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146073" y="2668061"/>
            <a:ext cx="1246776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41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343701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81250" y="292215"/>
            <a:ext cx="383594" cy="3835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1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41" y="57555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4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41" y="57555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0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41" y="57555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1041" y="2970977"/>
            <a:ext cx="1106951" cy="221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29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343701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25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7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03128" y="51264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7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71127" y="152626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35998" y="3799422"/>
            <a:ext cx="855914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34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0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47822" y="1351506"/>
            <a:ext cx="501037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79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9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34593" y="1677730"/>
            <a:ext cx="559297" cy="66409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75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0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47822" y="1514620"/>
            <a:ext cx="501037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92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92853" y="2062208"/>
            <a:ext cx="524341" cy="6058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549736" y="2353479"/>
            <a:ext cx="384516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56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476500" y="57089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67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22067" y="69905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11339" y="106117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22995" y="135338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88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373" y="1735986"/>
            <a:ext cx="209734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53231" y="1818483"/>
            <a:ext cx="103611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3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4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554129" y="1698418"/>
            <a:ext cx="629215" cy="54758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2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10583" y="57672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5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582616" y="5545824"/>
            <a:ext cx="818561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58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14611" y="192239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09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1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12865" y="173598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91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7 at 12.40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01634" y="137760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6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27 at 12.4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29615" y="16896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44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7 at 12.4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83198" y="192960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64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2.4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92722" y="94710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7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2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4436" y="159617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5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602591" y="79226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5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42782" y="280786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5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16494" y="7223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00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17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334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3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203228" y="238490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 flipH="1">
            <a:off x="2467952" y="2507239"/>
            <a:ext cx="4735276" cy="55296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240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21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4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518912" y="82729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79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67059" y="208536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9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65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5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36032" y="635584"/>
            <a:ext cx="2728480" cy="49069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27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78096" y="1618080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9214" y="3941962"/>
            <a:ext cx="1596340" cy="1134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4" idx="6"/>
            <a:endCxn id="5" idx="6"/>
          </p:cNvCxnSpPr>
          <p:nvPr/>
        </p:nvCxnSpPr>
        <p:spPr>
          <a:xfrm flipH="1">
            <a:off x="2075554" y="1740413"/>
            <a:ext cx="98882" cy="2258261"/>
          </a:xfrm>
          <a:prstGeom prst="curvedConnector3">
            <a:avLst>
              <a:gd name="adj1" fmla="val -231185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45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5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952150" y="2376782"/>
            <a:ext cx="159634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30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0</Words>
  <Application>Microsoft Macintosh PowerPoint</Application>
  <PresentationFormat>On-screen Show (4:3)</PresentationFormat>
  <Paragraphs>0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Map of Wolfville</dc:title>
  <dc:creator>Dewey Dunnington</dc:creator>
  <cp:lastModifiedBy>Dewey Dunnington</cp:lastModifiedBy>
  <cp:revision>35</cp:revision>
  <dcterms:created xsi:type="dcterms:W3CDTF">2014-12-26T20:38:36Z</dcterms:created>
  <dcterms:modified xsi:type="dcterms:W3CDTF">2017-04-26T15:01:49Z</dcterms:modified>
</cp:coreProperties>
</file>